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7" r:id="rId9"/>
    <p:sldId id="264" r:id="rId10"/>
    <p:sldId id="265" r:id="rId11"/>
    <p:sldId id="266" r:id="rId12"/>
    <p:sldId id="268" r:id="rId13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462" y="-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2C086-27E1-4A82-A6A0-F7556FA35041}" type="datetimeFigureOut">
              <a:rPr lang="pl-PL" smtClean="0"/>
              <a:pPr/>
              <a:t>2020-07-06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0EC53-942B-4A1A-AA58-53238C74127C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2C086-27E1-4A82-A6A0-F7556FA35041}" type="datetimeFigureOut">
              <a:rPr lang="pl-PL" smtClean="0"/>
              <a:pPr/>
              <a:t>2020-07-06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0EC53-942B-4A1A-AA58-53238C74127C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2C086-27E1-4A82-A6A0-F7556FA35041}" type="datetimeFigureOut">
              <a:rPr lang="pl-PL" smtClean="0"/>
              <a:pPr/>
              <a:t>2020-07-06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0EC53-942B-4A1A-AA58-53238C74127C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2C086-27E1-4A82-A6A0-F7556FA35041}" type="datetimeFigureOut">
              <a:rPr lang="pl-PL" smtClean="0"/>
              <a:pPr/>
              <a:t>2020-07-06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0EC53-942B-4A1A-AA58-53238C74127C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2C086-27E1-4A82-A6A0-F7556FA35041}" type="datetimeFigureOut">
              <a:rPr lang="pl-PL" smtClean="0"/>
              <a:pPr/>
              <a:t>2020-07-06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0EC53-942B-4A1A-AA58-53238C74127C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2C086-27E1-4A82-A6A0-F7556FA35041}" type="datetimeFigureOut">
              <a:rPr lang="pl-PL" smtClean="0"/>
              <a:pPr/>
              <a:t>2020-07-06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0EC53-942B-4A1A-AA58-53238C74127C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2C086-27E1-4A82-A6A0-F7556FA35041}" type="datetimeFigureOut">
              <a:rPr lang="pl-PL" smtClean="0"/>
              <a:pPr/>
              <a:t>2020-07-06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0EC53-942B-4A1A-AA58-53238C74127C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2C086-27E1-4A82-A6A0-F7556FA35041}" type="datetimeFigureOut">
              <a:rPr lang="pl-PL" smtClean="0"/>
              <a:pPr/>
              <a:t>2020-07-06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0EC53-942B-4A1A-AA58-53238C74127C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2C086-27E1-4A82-A6A0-F7556FA35041}" type="datetimeFigureOut">
              <a:rPr lang="pl-PL" smtClean="0"/>
              <a:pPr/>
              <a:t>2020-07-06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0EC53-942B-4A1A-AA58-53238C74127C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2C086-27E1-4A82-A6A0-F7556FA35041}" type="datetimeFigureOut">
              <a:rPr lang="pl-PL" smtClean="0"/>
              <a:pPr/>
              <a:t>2020-07-06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0EC53-942B-4A1A-AA58-53238C74127C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2C086-27E1-4A82-A6A0-F7556FA35041}" type="datetimeFigureOut">
              <a:rPr lang="pl-PL" smtClean="0"/>
              <a:pPr/>
              <a:t>2020-07-06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0EC53-942B-4A1A-AA58-53238C74127C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32C086-27E1-4A82-A6A0-F7556FA35041}" type="datetimeFigureOut">
              <a:rPr lang="pl-PL" smtClean="0"/>
              <a:pPr/>
              <a:t>2020-07-06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40EC53-942B-4A1A-AA58-53238C74127C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13" Type="http://schemas.openxmlformats.org/officeDocument/2006/relationships/image" Target="../media/image65.jpeg"/><Relationship Id="rId18" Type="http://schemas.openxmlformats.org/officeDocument/2006/relationships/image" Target="../media/image70.jpeg"/><Relationship Id="rId3" Type="http://schemas.openxmlformats.org/officeDocument/2006/relationships/image" Target="../media/image55.jpeg"/><Relationship Id="rId21" Type="http://schemas.openxmlformats.org/officeDocument/2006/relationships/image" Target="../media/image73.jpeg"/><Relationship Id="rId7" Type="http://schemas.openxmlformats.org/officeDocument/2006/relationships/image" Target="../media/image59.jpeg"/><Relationship Id="rId12" Type="http://schemas.openxmlformats.org/officeDocument/2006/relationships/image" Target="../media/image64.jpeg"/><Relationship Id="rId17" Type="http://schemas.openxmlformats.org/officeDocument/2006/relationships/image" Target="../media/image69.jpeg"/><Relationship Id="rId2" Type="http://schemas.openxmlformats.org/officeDocument/2006/relationships/image" Target="../media/image54.jpeg"/><Relationship Id="rId16" Type="http://schemas.openxmlformats.org/officeDocument/2006/relationships/image" Target="../media/image68.jpeg"/><Relationship Id="rId20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eg"/><Relationship Id="rId11" Type="http://schemas.openxmlformats.org/officeDocument/2006/relationships/image" Target="../media/image63.jpeg"/><Relationship Id="rId5" Type="http://schemas.openxmlformats.org/officeDocument/2006/relationships/image" Target="../media/image57.jpeg"/><Relationship Id="rId15" Type="http://schemas.openxmlformats.org/officeDocument/2006/relationships/image" Target="../media/image67.jpeg"/><Relationship Id="rId10" Type="http://schemas.openxmlformats.org/officeDocument/2006/relationships/image" Target="../media/image62.jpeg"/><Relationship Id="rId19" Type="http://schemas.openxmlformats.org/officeDocument/2006/relationships/image" Target="../media/image71.jpeg"/><Relationship Id="rId4" Type="http://schemas.openxmlformats.org/officeDocument/2006/relationships/image" Target="../media/image56.jpeg"/><Relationship Id="rId9" Type="http://schemas.openxmlformats.org/officeDocument/2006/relationships/image" Target="../media/image61.jpeg"/><Relationship Id="rId14" Type="http://schemas.openxmlformats.org/officeDocument/2006/relationships/image" Target="../media/image6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                         Garść wspomnień…</a:t>
            </a:r>
            <a:endParaRPr lang="pl-PL" dirty="0"/>
          </a:p>
        </p:txBody>
      </p:sp>
      <p:pic>
        <p:nvPicPr>
          <p:cNvPr id="4" name="Symbol zastępczy zawartości 3" descr="DSC0493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85786" y="2357430"/>
            <a:ext cx="652536" cy="796433"/>
          </a:xfrm>
        </p:spPr>
      </p:pic>
      <p:pic>
        <p:nvPicPr>
          <p:cNvPr id="8" name="Obraz 7" descr="Zerówka (146)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000892" y="1142984"/>
            <a:ext cx="1678502" cy="4000504"/>
          </a:xfrm>
          <a:prstGeom prst="rect">
            <a:avLst/>
          </a:prstGeom>
        </p:spPr>
      </p:pic>
      <p:pic>
        <p:nvPicPr>
          <p:cNvPr id="9" name="Obraz 8" descr="2018 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500430" y="3714752"/>
            <a:ext cx="2625954" cy="3000372"/>
          </a:xfrm>
          <a:prstGeom prst="rect">
            <a:avLst/>
          </a:prstGeom>
        </p:spPr>
      </p:pic>
      <p:pic>
        <p:nvPicPr>
          <p:cNvPr id="11" name="Obraz 10" descr="borys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285852" y="3429000"/>
            <a:ext cx="1357322" cy="3227102"/>
          </a:xfrm>
          <a:prstGeom prst="rect">
            <a:avLst/>
          </a:prstGeom>
        </p:spPr>
      </p:pic>
      <p:pic>
        <p:nvPicPr>
          <p:cNvPr id="12" name="Obraz 11" descr="DSC_1280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214810" y="1214422"/>
            <a:ext cx="1674782" cy="2357454"/>
          </a:xfrm>
          <a:prstGeom prst="rect">
            <a:avLst/>
          </a:prstGeom>
        </p:spPr>
      </p:pic>
      <p:pic>
        <p:nvPicPr>
          <p:cNvPr id="13" name="Obraz 12" descr="przedszkole (124)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429388" y="3143248"/>
            <a:ext cx="1714512" cy="3340800"/>
          </a:xfrm>
          <a:prstGeom prst="rect">
            <a:avLst/>
          </a:prstGeom>
        </p:spPr>
      </p:pic>
      <p:pic>
        <p:nvPicPr>
          <p:cNvPr id="14" name="Obraz 13" descr="przedszkole (73)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14282" y="571480"/>
            <a:ext cx="3448706" cy="263836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61409997_820444381664660_1409952649909895168_n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28596" y="428604"/>
            <a:ext cx="3810000" cy="2857500"/>
          </a:xfrm>
        </p:spPr>
      </p:pic>
      <p:sp>
        <p:nvSpPr>
          <p:cNvPr id="5" name="pole tekstowe 4"/>
          <p:cNvSpPr txBox="1"/>
          <p:nvPr/>
        </p:nvSpPr>
        <p:spPr>
          <a:xfrm>
            <a:off x="0" y="3357562"/>
            <a:ext cx="48577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     Dzień mamy i taty                     </a:t>
            </a:r>
            <a:r>
              <a:rPr lang="pl-PL" sz="2400" b="1" dirty="0" smtClean="0"/>
              <a:t>2018/2019</a:t>
            </a:r>
            <a:endParaRPr lang="pl-PL" b="1" dirty="0"/>
          </a:p>
        </p:txBody>
      </p:sp>
      <p:sp>
        <p:nvSpPr>
          <p:cNvPr id="7" name="pole tekstowe 6"/>
          <p:cNvSpPr txBox="1"/>
          <p:nvPr/>
        </p:nvSpPr>
        <p:spPr>
          <a:xfrm>
            <a:off x="5072066" y="3286124"/>
            <a:ext cx="40719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Spotkanie z Mikołajem</a:t>
            </a:r>
            <a:endParaRPr lang="pl-PL" dirty="0"/>
          </a:p>
        </p:txBody>
      </p:sp>
      <p:pic>
        <p:nvPicPr>
          <p:cNvPr id="8" name="Obraz 7" descr="Zerówka (13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8596" y="3786208"/>
            <a:ext cx="4214810" cy="2810224"/>
          </a:xfrm>
          <a:prstGeom prst="rect">
            <a:avLst/>
          </a:prstGeom>
        </p:spPr>
      </p:pic>
      <p:sp>
        <p:nvSpPr>
          <p:cNvPr id="9" name="pole tekstowe 8"/>
          <p:cNvSpPr txBox="1"/>
          <p:nvPr/>
        </p:nvSpPr>
        <p:spPr>
          <a:xfrm>
            <a:off x="928662" y="6500834"/>
            <a:ext cx="32147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Bal karnawałowy</a:t>
            </a:r>
            <a:endParaRPr lang="pl-PL" dirty="0"/>
          </a:p>
        </p:txBody>
      </p:sp>
      <p:pic>
        <p:nvPicPr>
          <p:cNvPr id="10" name="Obraz 9" descr="20190105_15281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00628" y="3643314"/>
            <a:ext cx="3817942" cy="2863457"/>
          </a:xfrm>
          <a:prstGeom prst="rect">
            <a:avLst/>
          </a:prstGeom>
        </p:spPr>
      </p:pic>
      <p:sp>
        <p:nvSpPr>
          <p:cNvPr id="11" name="pole tekstowe 10"/>
          <p:cNvSpPr txBox="1"/>
          <p:nvPr/>
        </p:nvSpPr>
        <p:spPr>
          <a:xfrm>
            <a:off x="5715008" y="6488668"/>
            <a:ext cx="20717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Nicolaus</a:t>
            </a:r>
            <a:endParaRPr lang="pl-PL" dirty="0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4876" y="285728"/>
            <a:ext cx="3690945" cy="2928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686800" cy="1143000"/>
          </a:xfrm>
        </p:spPr>
        <p:txBody>
          <a:bodyPr>
            <a:normAutofit/>
          </a:bodyPr>
          <a:lstStyle/>
          <a:p>
            <a:pPr algn="r"/>
            <a:r>
              <a:rPr lang="pl-PL" sz="3200" dirty="0" smtClean="0"/>
              <a:t>2019/2020</a:t>
            </a:r>
            <a:endParaRPr lang="pl-PL" sz="3200" dirty="0"/>
          </a:p>
        </p:txBody>
      </p:sp>
      <p:pic>
        <p:nvPicPr>
          <p:cNvPr id="6" name="Symbol zastępczy zawartości 5" descr="IMG_579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85721" y="214291"/>
            <a:ext cx="4500593" cy="3000395"/>
          </a:xfrm>
        </p:spPr>
      </p:pic>
      <p:pic>
        <p:nvPicPr>
          <p:cNvPr id="8" name="Obraz 7" descr="20200220_09415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3438" y="3714752"/>
            <a:ext cx="4500562" cy="2527239"/>
          </a:xfrm>
          <a:prstGeom prst="rect">
            <a:avLst/>
          </a:prstGeom>
        </p:spPr>
      </p:pic>
      <p:pic>
        <p:nvPicPr>
          <p:cNvPr id="9" name="Obraz 8" descr="20200306_10300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4510178" y="919054"/>
            <a:ext cx="3214711" cy="1805183"/>
          </a:xfrm>
          <a:prstGeom prst="rect">
            <a:avLst/>
          </a:prstGeom>
        </p:spPr>
      </p:pic>
      <p:pic>
        <p:nvPicPr>
          <p:cNvPr id="11" name="Obraz 10" descr="20200116_11405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14348" y="3357562"/>
            <a:ext cx="3592386" cy="295836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571868" y="274638"/>
            <a:ext cx="5114932" cy="582594"/>
          </a:xfrm>
        </p:spPr>
        <p:txBody>
          <a:bodyPr>
            <a:normAutofit fontScale="90000"/>
          </a:bodyPr>
          <a:lstStyle/>
          <a:p>
            <a:pPr algn="r"/>
            <a:r>
              <a:rPr lang="pl-PL" dirty="0" smtClean="0"/>
              <a:t>Nauka w domu</a:t>
            </a:r>
            <a:endParaRPr lang="pl-PL" dirty="0"/>
          </a:p>
        </p:txBody>
      </p:sp>
      <p:pic>
        <p:nvPicPr>
          <p:cNvPr id="24578" name="Picture 2" descr="C:\Users\aniam\Downloads\97084312_547746549448377_4422903771768553472_n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214290"/>
            <a:ext cx="2334071" cy="1214446"/>
          </a:xfrm>
          <a:prstGeom prst="rect">
            <a:avLst/>
          </a:prstGeom>
          <a:noFill/>
        </p:spPr>
      </p:pic>
      <p:pic>
        <p:nvPicPr>
          <p:cNvPr id="24579" name="Picture 3" descr="C:\Users\aniam\Downloads\96512599_241775766905685_9197476558040727552_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643050"/>
            <a:ext cx="1225786" cy="1643074"/>
          </a:xfrm>
          <a:prstGeom prst="rect">
            <a:avLst/>
          </a:prstGeom>
          <a:noFill/>
        </p:spPr>
      </p:pic>
      <p:pic>
        <p:nvPicPr>
          <p:cNvPr id="24580" name="Picture 4" descr="C:\Users\aniam\Downloads\92213957_1074378202927615_584755446548529152_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3571876"/>
            <a:ext cx="1285884" cy="1714512"/>
          </a:xfrm>
          <a:prstGeom prst="rect">
            <a:avLst/>
          </a:prstGeom>
          <a:noFill/>
        </p:spPr>
      </p:pic>
      <p:pic>
        <p:nvPicPr>
          <p:cNvPr id="24581" name="Picture 5" descr="C:\Users\aniam\Downloads\92043419_221766682256615_7489202665230958592_n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00166" y="1714488"/>
            <a:ext cx="1257208" cy="1676277"/>
          </a:xfrm>
          <a:prstGeom prst="rect">
            <a:avLst/>
          </a:prstGeom>
          <a:noFill/>
        </p:spPr>
      </p:pic>
      <p:pic>
        <p:nvPicPr>
          <p:cNvPr id="24582" name="Picture 6" descr="C:\Users\aniam\Downloads\104434242_971703133259656_5064589752457702_n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643306" y="285728"/>
            <a:ext cx="1223385" cy="1643074"/>
          </a:xfrm>
          <a:prstGeom prst="rect">
            <a:avLst/>
          </a:prstGeom>
          <a:noFill/>
        </p:spPr>
      </p:pic>
      <p:pic>
        <p:nvPicPr>
          <p:cNvPr id="24583" name="Picture 7" descr="C:\Users\aniam\Downloads\101830558_251096112838857_1218710855869267968_n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16200000">
            <a:off x="5441538" y="416321"/>
            <a:ext cx="970765" cy="1995462"/>
          </a:xfrm>
          <a:prstGeom prst="rect">
            <a:avLst/>
          </a:prstGeom>
          <a:noFill/>
        </p:spPr>
      </p:pic>
      <p:pic>
        <p:nvPicPr>
          <p:cNvPr id="24584" name="Picture 8" descr="C:\Users\aniam\Downloads\91267447_638686636694320_7237540783098691584_n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643042" y="3571876"/>
            <a:ext cx="2032243" cy="2714668"/>
          </a:xfrm>
          <a:prstGeom prst="rect">
            <a:avLst/>
          </a:prstGeom>
          <a:noFill/>
        </p:spPr>
      </p:pic>
      <p:pic>
        <p:nvPicPr>
          <p:cNvPr id="24585" name="Picture 9" descr="C:\Users\aniam\Downloads\95579657_2617684241837928_5377776388667342848_n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429256" y="4910160"/>
            <a:ext cx="1160964" cy="1947840"/>
          </a:xfrm>
          <a:prstGeom prst="rect">
            <a:avLst/>
          </a:prstGeom>
          <a:noFill/>
        </p:spPr>
      </p:pic>
      <p:pic>
        <p:nvPicPr>
          <p:cNvPr id="24586" name="Picture 10" descr="C:\Users\aniam\Downloads\93265916_2618035181785403_1870809173415952384_n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572264" y="2786058"/>
            <a:ext cx="2377626" cy="1204912"/>
          </a:xfrm>
          <a:prstGeom prst="rect">
            <a:avLst/>
          </a:prstGeom>
          <a:noFill/>
        </p:spPr>
      </p:pic>
      <p:pic>
        <p:nvPicPr>
          <p:cNvPr id="24587" name="Picture 11" descr="C:\Users\aniam\Downloads\96422398_540073186897828_9180607056078438400_n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14348" y="5500702"/>
            <a:ext cx="808986" cy="1357298"/>
          </a:xfrm>
          <a:prstGeom prst="rect">
            <a:avLst/>
          </a:prstGeom>
          <a:noFill/>
        </p:spPr>
      </p:pic>
      <p:pic>
        <p:nvPicPr>
          <p:cNvPr id="24588" name="Picture 12" descr="C:\Users\aniam\Downloads\92811021_241182893933128_4140376515185475584_n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572264" y="4714884"/>
            <a:ext cx="1607337" cy="2143116"/>
          </a:xfrm>
          <a:prstGeom prst="rect">
            <a:avLst/>
          </a:prstGeom>
          <a:noFill/>
        </p:spPr>
      </p:pic>
      <p:pic>
        <p:nvPicPr>
          <p:cNvPr id="24589" name="Picture 13" descr="C:\Users\aniam\Downloads\92099910_1066925560360820_2243514306375188480_n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876177" y="3429000"/>
            <a:ext cx="1267823" cy="2407102"/>
          </a:xfrm>
          <a:prstGeom prst="rect">
            <a:avLst/>
          </a:prstGeom>
          <a:noFill/>
        </p:spPr>
      </p:pic>
      <p:pic>
        <p:nvPicPr>
          <p:cNvPr id="24590" name="Picture 14" descr="C:\Users\aniam\Downloads\94030606_2718532425044914_8498897687804903424_n.jp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500958" y="785794"/>
            <a:ext cx="1285864" cy="1714485"/>
          </a:xfrm>
          <a:prstGeom prst="rect">
            <a:avLst/>
          </a:prstGeom>
          <a:noFill/>
        </p:spPr>
      </p:pic>
      <p:pic>
        <p:nvPicPr>
          <p:cNvPr id="24591" name="Picture 15" descr="C:\Users\aniam\Downloads\91908734_214791819787674_6752833352715206656_n.jp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3000364" y="4699249"/>
            <a:ext cx="1214446" cy="2158751"/>
          </a:xfrm>
          <a:prstGeom prst="rect">
            <a:avLst/>
          </a:prstGeom>
          <a:noFill/>
        </p:spPr>
      </p:pic>
      <p:pic>
        <p:nvPicPr>
          <p:cNvPr id="24592" name="Picture 16" descr="C:\Users\aniam\Downloads\103961029_260336281969547_3694481244473435231_n.jp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5500694" y="2000240"/>
            <a:ext cx="1857388" cy="1042201"/>
          </a:xfrm>
          <a:prstGeom prst="rect">
            <a:avLst/>
          </a:prstGeom>
          <a:noFill/>
        </p:spPr>
      </p:pic>
      <p:pic>
        <p:nvPicPr>
          <p:cNvPr id="24593" name="Picture 17" descr="C:\Users\aniam\Downloads\93519298_1091928031176505_8676468931654844416_n.jpg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3000364" y="1857364"/>
            <a:ext cx="839785" cy="1500198"/>
          </a:xfrm>
          <a:prstGeom prst="rect">
            <a:avLst/>
          </a:prstGeom>
          <a:noFill/>
        </p:spPr>
      </p:pic>
      <p:pic>
        <p:nvPicPr>
          <p:cNvPr id="24595" name="Picture 19" descr="https://scontent.fpoz2-1.fna.fbcdn.net/v/t1.15752-0/p280x280/83141845_271023327454241_1074206842940371909_n.jpg?_nc_cat=111&amp;_nc_sid=b96e70&amp;_nc_ohc=xiNDIXep_H4AX9GC3s7&amp;_nc_ht=scontent.fpoz2-1.fna&amp;_nc_tp=6&amp;oh=878e70bf5eb370839ddc656cfe40057b&amp;oe=5F16C3DD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4143372" y="2143116"/>
            <a:ext cx="1023589" cy="1714512"/>
          </a:xfrm>
          <a:prstGeom prst="rect">
            <a:avLst/>
          </a:prstGeom>
          <a:noFill/>
        </p:spPr>
      </p:pic>
      <p:pic>
        <p:nvPicPr>
          <p:cNvPr id="24597" name="Picture 21" descr="https://scontent.fpoz2-1.fna.fbcdn.net/v/t1.15752-9/83516440_303589574005853_9014163452534880742_n.jpg?_nc_cat=106&amp;_nc_sid=b96e70&amp;_nc_ohc=7FnZvoAax5wAX8cdQvN&amp;_nc_ht=scontent.fpoz2-1.fna&amp;oh=cc4547aa5c0932c80d792e7851589a1a&amp;oe=5F17E56E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5500694" y="3071810"/>
            <a:ext cx="868828" cy="1714488"/>
          </a:xfrm>
          <a:prstGeom prst="rect">
            <a:avLst/>
          </a:prstGeom>
          <a:noFill/>
        </p:spPr>
      </p:pic>
      <p:pic>
        <p:nvPicPr>
          <p:cNvPr id="23" name="Obraz 22" descr="20200624_004741.jpg"/>
          <p:cNvPicPr>
            <a:picLocks noChangeAspect="1"/>
          </p:cNvPicPr>
          <p:nvPr/>
        </p:nvPicPr>
        <p:blipFill>
          <a:blip r:embed="rId20" cstate="print"/>
          <a:stretch>
            <a:fillRect/>
          </a:stretch>
        </p:blipFill>
        <p:spPr>
          <a:xfrm rot="5400000">
            <a:off x="2189666" y="605827"/>
            <a:ext cx="1785951" cy="1002880"/>
          </a:xfrm>
          <a:prstGeom prst="rect">
            <a:avLst/>
          </a:prstGeom>
        </p:spPr>
      </p:pic>
      <p:pic>
        <p:nvPicPr>
          <p:cNvPr id="24" name="Obraz 23" descr="20200624_004415.jpg"/>
          <p:cNvPicPr>
            <a:picLocks noChangeAspect="1"/>
          </p:cNvPicPr>
          <p:nvPr/>
        </p:nvPicPr>
        <p:blipFill>
          <a:blip r:embed="rId21" cstate="print"/>
          <a:stretch>
            <a:fillRect/>
          </a:stretch>
        </p:blipFill>
        <p:spPr>
          <a:xfrm rot="5400000">
            <a:off x="3966150" y="4534916"/>
            <a:ext cx="1785951" cy="100288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072066" y="274638"/>
            <a:ext cx="3614734" cy="82528"/>
          </a:xfrm>
        </p:spPr>
        <p:txBody>
          <a:bodyPr>
            <a:normAutofit fontScale="90000"/>
          </a:bodyPr>
          <a:lstStyle/>
          <a:p>
            <a:r>
              <a:rPr lang="pl-PL" dirty="0" smtClean="0"/>
              <a:t/>
            </a:r>
            <a:br>
              <a:rPr lang="pl-PL" dirty="0" smtClean="0"/>
            </a:br>
            <a:r>
              <a:rPr lang="pl-PL" dirty="0"/>
              <a:t/>
            </a:r>
            <a:br>
              <a:rPr lang="pl-PL" dirty="0"/>
            </a:br>
            <a:endParaRPr lang="pl-PL" dirty="0"/>
          </a:p>
        </p:txBody>
      </p:sp>
      <p:pic>
        <p:nvPicPr>
          <p:cNvPr id="6" name="Obraz 5" descr="20180613_09403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57620" y="285728"/>
            <a:ext cx="2245775" cy="4143380"/>
          </a:xfrm>
          <a:prstGeom prst="rect">
            <a:avLst/>
          </a:prstGeom>
        </p:spPr>
      </p:pic>
      <p:pic>
        <p:nvPicPr>
          <p:cNvPr id="7" name="Obraz 6" descr="DSC0488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29388" y="571480"/>
            <a:ext cx="2230336" cy="5643554"/>
          </a:xfrm>
          <a:prstGeom prst="rect">
            <a:avLst/>
          </a:prstGeom>
        </p:spPr>
      </p:pic>
      <p:pic>
        <p:nvPicPr>
          <p:cNvPr id="10" name="Obraz 9" descr="DSC_098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8596" y="3571876"/>
            <a:ext cx="2117502" cy="2946466"/>
          </a:xfrm>
          <a:prstGeom prst="rect">
            <a:avLst/>
          </a:prstGeom>
        </p:spPr>
      </p:pic>
      <p:pic>
        <p:nvPicPr>
          <p:cNvPr id="11" name="Obraz 10" descr="Dzień Babci i Dziadka (32)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071802" y="3571876"/>
            <a:ext cx="1643256" cy="2923635"/>
          </a:xfrm>
          <a:prstGeom prst="rect">
            <a:avLst/>
          </a:prstGeom>
        </p:spPr>
      </p:pic>
      <p:pic>
        <p:nvPicPr>
          <p:cNvPr id="13" name="Obraz 12" descr="20171211_101837 - kopia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000100" y="357166"/>
            <a:ext cx="1939274" cy="28640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214810" y="857232"/>
            <a:ext cx="3571900" cy="714380"/>
          </a:xfrm>
        </p:spPr>
        <p:txBody>
          <a:bodyPr>
            <a:normAutofit fontScale="90000"/>
          </a:bodyPr>
          <a:lstStyle/>
          <a:p>
            <a:endParaRPr lang="pl-PL" dirty="0"/>
          </a:p>
        </p:txBody>
      </p:sp>
      <p:pic>
        <p:nvPicPr>
          <p:cNvPr id="5" name="Symbol zastępczy zawartości 4" descr="IMGP812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214942" y="357166"/>
            <a:ext cx="3356332" cy="4525963"/>
          </a:xfrm>
          <a:prstGeom prst="rect">
            <a:avLst/>
          </a:prstGeom>
        </p:spPr>
      </p:pic>
      <p:pic>
        <p:nvPicPr>
          <p:cNvPr id="6" name="Obraz 5" descr="Dzień Babci i Dziadka (47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8596" y="3071810"/>
            <a:ext cx="3049001" cy="3571876"/>
          </a:xfrm>
          <a:prstGeom prst="rect">
            <a:avLst/>
          </a:prstGeom>
        </p:spPr>
      </p:pic>
      <p:pic>
        <p:nvPicPr>
          <p:cNvPr id="7" name="Obraz 6" descr="DSC_120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29058" y="285728"/>
            <a:ext cx="2735614" cy="5286388"/>
          </a:xfrm>
          <a:prstGeom prst="rect">
            <a:avLst/>
          </a:prstGeom>
        </p:spPr>
      </p:pic>
      <p:pic>
        <p:nvPicPr>
          <p:cNvPr id="9" name="Obraz 8" descr="2018 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000760" y="3500438"/>
            <a:ext cx="2880191" cy="3109348"/>
          </a:xfrm>
          <a:prstGeom prst="rect">
            <a:avLst/>
          </a:prstGeom>
        </p:spPr>
      </p:pic>
      <p:pic>
        <p:nvPicPr>
          <p:cNvPr id="10" name="Symbol zastępczy zawartości 3" descr="DSC04935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214414" y="174382"/>
            <a:ext cx="2218167" cy="27073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IMG_168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28596" y="285728"/>
            <a:ext cx="2590998" cy="4525963"/>
          </a:xfrm>
          <a:prstGeom prst="rect">
            <a:avLst/>
          </a:prstGeom>
        </p:spPr>
      </p:pic>
      <p:pic>
        <p:nvPicPr>
          <p:cNvPr id="5" name="Obraz 4" descr="DSC_128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28992" y="357166"/>
            <a:ext cx="1752960" cy="3000396"/>
          </a:xfrm>
          <a:prstGeom prst="rect">
            <a:avLst/>
          </a:prstGeom>
        </p:spPr>
      </p:pic>
      <p:pic>
        <p:nvPicPr>
          <p:cNvPr id="6" name="Obraz 5" descr="DSC_094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86512" y="428604"/>
            <a:ext cx="2258324" cy="4857760"/>
          </a:xfrm>
          <a:prstGeom prst="rect">
            <a:avLst/>
          </a:prstGeom>
        </p:spPr>
      </p:pic>
      <p:pic>
        <p:nvPicPr>
          <p:cNvPr id="7" name="Obraz 6" descr="DSC_117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428992" y="3500438"/>
            <a:ext cx="2605850" cy="31386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 descr="DSC0480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28596" y="214290"/>
            <a:ext cx="2601352" cy="4525963"/>
          </a:xfrm>
        </p:spPr>
      </p:pic>
      <p:pic>
        <p:nvPicPr>
          <p:cNvPr id="5" name="Obraz 4" descr="DSC0569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143240" y="285728"/>
            <a:ext cx="2357454" cy="3671129"/>
          </a:xfrm>
          <a:prstGeom prst="rect">
            <a:avLst/>
          </a:prstGeom>
        </p:spPr>
      </p:pic>
      <p:pic>
        <p:nvPicPr>
          <p:cNvPr id="6" name="Obraz 5" descr="Dzień Babci i Dziadka (54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857884" y="285728"/>
            <a:ext cx="2571768" cy="3547693"/>
          </a:xfrm>
          <a:prstGeom prst="rect">
            <a:avLst/>
          </a:prstGeom>
        </p:spPr>
      </p:pic>
      <p:pic>
        <p:nvPicPr>
          <p:cNvPr id="8" name="Obraz 7" descr="dzień mamy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57224" y="3643314"/>
            <a:ext cx="1785950" cy="2924196"/>
          </a:xfrm>
          <a:prstGeom prst="rect">
            <a:avLst/>
          </a:prstGeom>
        </p:spPr>
      </p:pic>
      <p:pic>
        <p:nvPicPr>
          <p:cNvPr id="9" name="Obraz 8" descr="Zerówka (132)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643570" y="4000504"/>
            <a:ext cx="1586246" cy="2500306"/>
          </a:xfrm>
          <a:prstGeom prst="rect">
            <a:avLst/>
          </a:prstGeom>
        </p:spPr>
      </p:pic>
      <p:pic>
        <p:nvPicPr>
          <p:cNvPr id="10" name="Obraz 9" descr="DSC_0964-3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357554" y="4071942"/>
            <a:ext cx="1722035" cy="24443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Zerówka (146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85720" y="285728"/>
            <a:ext cx="2934154" cy="4525963"/>
          </a:xfrm>
        </p:spPr>
      </p:pic>
      <p:pic>
        <p:nvPicPr>
          <p:cNvPr id="5" name="Obraz 4" descr="Dzień Babci i Dziadka (41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71868" y="214290"/>
            <a:ext cx="3242555" cy="3398659"/>
          </a:xfrm>
          <a:prstGeom prst="rect">
            <a:avLst/>
          </a:prstGeom>
        </p:spPr>
      </p:pic>
      <p:pic>
        <p:nvPicPr>
          <p:cNvPr id="6" name="Obraz 5" descr="Zerówka (150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857884" y="3786190"/>
            <a:ext cx="2921553" cy="2857495"/>
          </a:xfrm>
          <a:prstGeom prst="rect">
            <a:avLst/>
          </a:prstGeom>
        </p:spPr>
      </p:pic>
      <p:pic>
        <p:nvPicPr>
          <p:cNvPr id="7" name="Obraz 6" descr="DSC_100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714612" y="3786190"/>
            <a:ext cx="2822931" cy="2566800"/>
          </a:xfrm>
          <a:prstGeom prst="rect">
            <a:avLst/>
          </a:prstGeom>
        </p:spPr>
      </p:pic>
      <p:pic>
        <p:nvPicPr>
          <p:cNvPr id="8" name="Obraz 7" descr="20191024_11021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5400000">
            <a:off x="6238909" y="1190587"/>
            <a:ext cx="3149854" cy="17687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WP_20151125_00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57158" y="357167"/>
            <a:ext cx="3202396" cy="3643338"/>
          </a:xfrm>
        </p:spPr>
      </p:pic>
      <p:pic>
        <p:nvPicPr>
          <p:cNvPr id="5" name="Obraz 4" descr="DSC0627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286512" y="285728"/>
            <a:ext cx="2194560" cy="6092952"/>
          </a:xfrm>
          <a:prstGeom prst="rect">
            <a:avLst/>
          </a:prstGeom>
        </p:spPr>
      </p:pic>
      <p:pic>
        <p:nvPicPr>
          <p:cNvPr id="3074" name="Picture 2" descr="http://www.zsppowidz.pl/userfiles/image/przedszkole/dziendziecka10/2017/18901902_1800450840270322_967086164_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43306" y="857232"/>
            <a:ext cx="2476494" cy="1860909"/>
          </a:xfrm>
          <a:prstGeom prst="rect">
            <a:avLst/>
          </a:prstGeom>
          <a:noFill/>
        </p:spPr>
      </p:pic>
      <p:pic>
        <p:nvPicPr>
          <p:cNvPr id="3076" name="Picture 4" descr="http://www.zsppowidz.pl/userfiles/image/przedszkole/dzienmamy/2017/DSCF166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1472" y="4143380"/>
            <a:ext cx="3333750" cy="25050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286380" y="274638"/>
            <a:ext cx="3400420" cy="511156"/>
          </a:xfrm>
        </p:spPr>
        <p:txBody>
          <a:bodyPr>
            <a:normAutofit fontScale="90000"/>
          </a:bodyPr>
          <a:lstStyle/>
          <a:p>
            <a:r>
              <a:rPr lang="pl-PL" dirty="0" smtClean="0"/>
              <a:t>2016/2017</a:t>
            </a:r>
            <a:endParaRPr lang="pl-PL" dirty="0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357166"/>
            <a:ext cx="2286016" cy="17539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53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3500438"/>
            <a:ext cx="4643471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43240" y="785794"/>
            <a:ext cx="3759865" cy="2510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pole tekstowe 7"/>
          <p:cNvSpPr txBox="1"/>
          <p:nvPr/>
        </p:nvSpPr>
        <p:spPr>
          <a:xfrm>
            <a:off x="1357290" y="6215082"/>
            <a:ext cx="26432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Dzień misia</a:t>
            </a:r>
            <a:endParaRPr lang="pl-PL" dirty="0"/>
          </a:p>
        </p:txBody>
      </p:sp>
      <p:sp>
        <p:nvSpPr>
          <p:cNvPr id="9" name="pole tekstowe 8"/>
          <p:cNvSpPr txBox="1"/>
          <p:nvPr/>
        </p:nvSpPr>
        <p:spPr>
          <a:xfrm>
            <a:off x="3786182" y="3143248"/>
            <a:ext cx="26432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Bal karnawałowy</a:t>
            </a:r>
            <a:endParaRPr lang="pl-PL" dirty="0"/>
          </a:p>
        </p:txBody>
      </p:sp>
      <p:pic>
        <p:nvPicPr>
          <p:cNvPr id="22533" name="Picture 5" descr="G:\aa PRZEDSZKOLE\kronika zdjęć przedszkola\kl. 0    2016-2017\2017.06.03 Piknik\DSCF174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57818" y="3714752"/>
            <a:ext cx="3524274" cy="2643206"/>
          </a:xfrm>
          <a:prstGeom prst="rect">
            <a:avLst/>
          </a:prstGeom>
          <a:noFill/>
        </p:spPr>
      </p:pic>
      <p:sp>
        <p:nvSpPr>
          <p:cNvPr id="11" name="pole tekstowe 10"/>
          <p:cNvSpPr txBox="1"/>
          <p:nvPr/>
        </p:nvSpPr>
        <p:spPr>
          <a:xfrm>
            <a:off x="5643570" y="6429396"/>
            <a:ext cx="29289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Piknik rodzinny</a:t>
            </a:r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 flipH="1">
            <a:off x="8686800" y="274638"/>
            <a:ext cx="457200" cy="439718"/>
          </a:xfrm>
        </p:spPr>
        <p:txBody>
          <a:bodyPr>
            <a:normAutofit fontScale="90000"/>
          </a:bodyPr>
          <a:lstStyle/>
          <a:p>
            <a:r>
              <a:rPr lang="pl-PL" dirty="0" smtClean="0"/>
              <a:t>.</a:t>
            </a:r>
            <a:br>
              <a:rPr lang="pl-PL" dirty="0" smtClean="0"/>
            </a:br>
            <a:endParaRPr lang="pl-PL" dirty="0"/>
          </a:p>
        </p:txBody>
      </p:sp>
      <p:pic>
        <p:nvPicPr>
          <p:cNvPr id="4" name="Symbol zastępczy zawartości 3" descr="W BIBLIOTEC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28596" y="214290"/>
            <a:ext cx="3857620" cy="2893215"/>
          </a:xfrm>
        </p:spPr>
      </p:pic>
      <p:sp>
        <p:nvSpPr>
          <p:cNvPr id="5" name="pole tekstowe 4"/>
          <p:cNvSpPr txBox="1"/>
          <p:nvPr/>
        </p:nvSpPr>
        <p:spPr>
          <a:xfrm>
            <a:off x="428596" y="2928934"/>
            <a:ext cx="51435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W bibliotece                                      </a:t>
            </a:r>
            <a:r>
              <a:rPr lang="pl-PL" sz="2400" b="1" dirty="0" smtClean="0"/>
              <a:t>2017/2018</a:t>
            </a:r>
            <a:endParaRPr lang="pl-PL" b="1" dirty="0"/>
          </a:p>
        </p:txBody>
      </p:sp>
      <p:pic>
        <p:nvPicPr>
          <p:cNvPr id="6" name="Obraz 5" descr="20180613_09510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3439" y="214290"/>
            <a:ext cx="2762270" cy="2071702"/>
          </a:xfrm>
          <a:prstGeom prst="rect">
            <a:avLst/>
          </a:prstGeom>
        </p:spPr>
      </p:pic>
      <p:sp>
        <p:nvSpPr>
          <p:cNvPr id="7" name="pole tekstowe 6"/>
          <p:cNvSpPr txBox="1"/>
          <p:nvPr/>
        </p:nvSpPr>
        <p:spPr>
          <a:xfrm>
            <a:off x="4500562" y="2285992"/>
            <a:ext cx="35004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Wycieczka do Piotrowic</a:t>
            </a:r>
            <a:endParaRPr lang="pl-PL" dirty="0"/>
          </a:p>
        </p:txBody>
      </p:sp>
      <p:pic>
        <p:nvPicPr>
          <p:cNvPr id="8" name="Obraz 7" descr="DSC0549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572132" y="2714620"/>
            <a:ext cx="3286148" cy="2170970"/>
          </a:xfrm>
          <a:prstGeom prst="rect">
            <a:avLst/>
          </a:prstGeom>
        </p:spPr>
      </p:pic>
      <p:sp>
        <p:nvSpPr>
          <p:cNvPr id="9" name="pole tekstowe 8"/>
          <p:cNvSpPr txBox="1"/>
          <p:nvPr/>
        </p:nvSpPr>
        <p:spPr>
          <a:xfrm>
            <a:off x="5786414" y="4071942"/>
            <a:ext cx="33575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Dzień mamy i taty </a:t>
            </a:r>
            <a:endParaRPr lang="pl-PL" dirty="0"/>
          </a:p>
        </p:txBody>
      </p:sp>
      <p:pic>
        <p:nvPicPr>
          <p:cNvPr id="10" name="Obraz 9" descr="DSC0486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85720" y="3357562"/>
            <a:ext cx="5072066" cy="3051964"/>
          </a:xfrm>
          <a:prstGeom prst="rect">
            <a:avLst/>
          </a:prstGeom>
        </p:spPr>
      </p:pic>
      <p:sp>
        <p:nvSpPr>
          <p:cNvPr id="12" name="pole tekstowe 11"/>
          <p:cNvSpPr txBox="1"/>
          <p:nvPr/>
        </p:nvSpPr>
        <p:spPr>
          <a:xfrm>
            <a:off x="642910" y="6286520"/>
            <a:ext cx="36433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Bal karnawałowy </a:t>
            </a:r>
            <a:endParaRPr lang="pl-PL" dirty="0"/>
          </a:p>
        </p:txBody>
      </p:sp>
      <p:pic>
        <p:nvPicPr>
          <p:cNvPr id="13" name="Obraz 12" descr="DSC04879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357818" y="4572008"/>
            <a:ext cx="2944287" cy="19644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220</TotalTime>
  <Words>40</Words>
  <Application>Microsoft Office PowerPoint</Application>
  <PresentationFormat>Pokaz na ekranie (4:3)</PresentationFormat>
  <Paragraphs>17</Paragraphs>
  <Slides>12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12</vt:i4>
      </vt:variant>
    </vt:vector>
  </HeadingPairs>
  <TitlesOfParts>
    <vt:vector size="13" baseType="lpstr">
      <vt:lpstr>Motyw pakietu Office</vt:lpstr>
      <vt:lpstr>                         Garść wspomnień…</vt:lpstr>
      <vt:lpstr>  </vt:lpstr>
      <vt:lpstr>Slajd 3</vt:lpstr>
      <vt:lpstr>Slajd 4</vt:lpstr>
      <vt:lpstr>Slajd 5</vt:lpstr>
      <vt:lpstr>Slajd 6</vt:lpstr>
      <vt:lpstr>Slajd 7</vt:lpstr>
      <vt:lpstr>2016/2017</vt:lpstr>
      <vt:lpstr>. </vt:lpstr>
      <vt:lpstr>Slajd 10</vt:lpstr>
      <vt:lpstr>2019/2020</vt:lpstr>
      <vt:lpstr>Nauka w domu</vt:lpstr>
    </vt:vector>
  </TitlesOfParts>
  <Company>HP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dc:creator>aniam</dc:creator>
  <cp:lastModifiedBy>xxx</cp:lastModifiedBy>
  <cp:revision>23</cp:revision>
  <dcterms:created xsi:type="dcterms:W3CDTF">2020-06-23T19:14:22Z</dcterms:created>
  <dcterms:modified xsi:type="dcterms:W3CDTF">2020-07-06T12:28:11Z</dcterms:modified>
</cp:coreProperties>
</file>